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69" r:id="rId8"/>
    <p:sldId id="266" r:id="rId9"/>
    <p:sldId id="265" r:id="rId10"/>
    <p:sldId id="270" r:id="rId11"/>
    <p:sldId id="271" r:id="rId12"/>
    <p:sldId id="272" r:id="rId13"/>
    <p:sldId id="268" r:id="rId14"/>
    <p:sldId id="273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18-06-2014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18-06-2014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18-06-2014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18-06-2014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18-06-2014</a:t>
            </a:fld>
            <a:endParaRPr lang="pt-P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18-06-2014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18-06-2014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18-06-2014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18-06-2014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18-06-2014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F852-3E53-43E3-8C9A-A285D23551AE}" type="datetimeFigureOut">
              <a:rPr lang="pt-PT" smtClean="0"/>
              <a:t>18-06-2014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780F852-3E53-43E3-8C9A-A285D23551AE}" type="datetimeFigureOut">
              <a:rPr lang="pt-PT" smtClean="0"/>
              <a:t>18-06-2014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EB75C9C-35E6-4AF5-9CE2-DB1DD6C1758A}" type="slidenum">
              <a:rPr lang="pt-PT" smtClean="0"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7000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id with the Flaxen H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6192"/>
            <a:ext cx="8064896" cy="59766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0603952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136904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4669191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4397142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ção de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092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05355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3200" b="1" dirty="0" smtClean="0">
                <a:solidFill>
                  <a:srgbClr val="FF0000"/>
                </a:solidFill>
              </a:rPr>
              <a:t>Trabalho Realizado </a:t>
            </a:r>
          </a:p>
          <a:p>
            <a:pPr marL="0" indent="0" algn="ctr">
              <a:buNone/>
            </a:pPr>
            <a:r>
              <a:rPr lang="pt-PT" sz="3200" b="1" dirty="0" smtClean="0">
                <a:solidFill>
                  <a:srgbClr val="FF0000"/>
                </a:solidFill>
              </a:rPr>
              <a:t>pelos </a:t>
            </a:r>
          </a:p>
          <a:p>
            <a:pPr marL="0" indent="0" algn="ctr">
              <a:buNone/>
            </a:pPr>
            <a:r>
              <a:rPr lang="pt-PT" sz="3200" b="1" dirty="0" smtClean="0">
                <a:solidFill>
                  <a:srgbClr val="FF0000"/>
                </a:solidFill>
              </a:rPr>
              <a:t>Alunos da Turma </a:t>
            </a:r>
            <a:r>
              <a:rPr lang="pt-PT" sz="3200" b="1" dirty="0">
                <a:solidFill>
                  <a:srgbClr val="FF0000"/>
                </a:solidFill>
              </a:rPr>
              <a:t>A</a:t>
            </a:r>
            <a:r>
              <a:rPr lang="pt-PT" sz="3200" b="1" dirty="0" smtClean="0">
                <a:solidFill>
                  <a:srgbClr val="FF0000"/>
                </a:solidFill>
              </a:rPr>
              <a:t> </a:t>
            </a:r>
            <a:r>
              <a:rPr lang="pt-PT" sz="3200" b="1" dirty="0" smtClean="0">
                <a:solidFill>
                  <a:srgbClr val="FF0000"/>
                </a:solidFill>
              </a:rPr>
              <a:t>do 3º Ano</a:t>
            </a:r>
            <a:endParaRPr lang="pt-PT" sz="3200" b="1" dirty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136904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373616" cy="3456384"/>
          </a:xfrm>
        </p:spPr>
        <p:txBody>
          <a:bodyPr>
            <a:noAutofit/>
          </a:bodyPr>
          <a:lstStyle/>
          <a:p>
            <a:pPr algn="ctr"/>
            <a:r>
              <a:rPr lang="pt-PT" sz="28700" dirty="0" smtClean="0">
                <a:solidFill>
                  <a:srgbClr val="0070C0"/>
                </a:solidFill>
              </a:rPr>
              <a:t>Fim</a:t>
            </a:r>
            <a:endParaRPr lang="pt-PT" sz="28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28399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80920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8092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352928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3690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832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mo">
  <a:themeElements>
    <a:clrScheme name="Colmo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m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164</TotalTime>
  <Words>11</Words>
  <Application>Microsoft Office PowerPoint</Application>
  <PresentationFormat>Apresentação no Ecrã (4:3)</PresentationFormat>
  <Paragraphs>4</Paragraphs>
  <Slides>14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Colmo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Lenda do Galo de Barcelos</dc:title>
  <dc:creator>sala1</dc:creator>
  <cp:lastModifiedBy>Professores</cp:lastModifiedBy>
  <cp:revision>21</cp:revision>
  <dcterms:created xsi:type="dcterms:W3CDTF">2014-10-01T10:40:38Z</dcterms:created>
  <dcterms:modified xsi:type="dcterms:W3CDTF">2014-06-18T06:09:20Z</dcterms:modified>
</cp:coreProperties>
</file>